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4" r:id="rId7"/>
    <p:sldId id="263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6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0CF4-FD33-4AFF-9E44-CFB81C1FBCE0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228B-7DF3-4285-9C04-A39A72515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693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0CF4-FD33-4AFF-9E44-CFB81C1FBCE0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228B-7DF3-4285-9C04-A39A72515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73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0CF4-FD33-4AFF-9E44-CFB81C1FBCE0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228B-7DF3-4285-9C04-A39A72515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314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0CF4-FD33-4AFF-9E44-CFB81C1FBCE0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228B-7DF3-4285-9C04-A39A72515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38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0CF4-FD33-4AFF-9E44-CFB81C1FBCE0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228B-7DF3-4285-9C04-A39A72515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85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0CF4-FD33-4AFF-9E44-CFB81C1FBCE0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228B-7DF3-4285-9C04-A39A72515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144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0CF4-FD33-4AFF-9E44-CFB81C1FBCE0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228B-7DF3-4285-9C04-A39A72515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806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0CF4-FD33-4AFF-9E44-CFB81C1FBCE0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228B-7DF3-4285-9C04-A39A72515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182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0CF4-FD33-4AFF-9E44-CFB81C1FBCE0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228B-7DF3-4285-9C04-A39A72515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291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0CF4-FD33-4AFF-9E44-CFB81C1FBCE0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228B-7DF3-4285-9C04-A39A72515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033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0CF4-FD33-4AFF-9E44-CFB81C1FBCE0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0228B-7DF3-4285-9C04-A39A72515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63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60CF4-FD33-4AFF-9E44-CFB81C1FBCE0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0228B-7DF3-4285-9C04-A39A72515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40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2332038" y="838200"/>
            <a:ext cx="4714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2400" b="1" dirty="0">
                <a:solidFill>
                  <a:srgbClr val="FF0000"/>
                </a:solidFill>
                <a:latin typeface=".VnTime" pitchFamily="34" charset="0"/>
              </a:rPr>
              <a:t>TRƯỜNG MẦM NON </a:t>
            </a:r>
            <a:r>
              <a:rPr lang="en-US" altLang="vi-VN" sz="2400" b="1" dirty="0">
                <a:solidFill>
                  <a:srgbClr val="FF0000"/>
                </a:solidFill>
                <a:latin typeface=".VnTime" pitchFamily="34" charset="0"/>
              </a:rPr>
              <a:t>SƠN CA 9</a:t>
            </a:r>
            <a:endParaRPr lang="vi-VN" altLang="vi-VN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143000" y="1765300"/>
            <a:ext cx="7092950" cy="169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SẺ YÊU THƯƠNG</a:t>
            </a:r>
            <a:endParaRPr lang="en-US" altLang="vi-VN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Chồi</a:t>
            </a:r>
            <a:r>
              <a:rPr lang="en-US" alt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96219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926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77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8211" cy="6837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715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" y="-44335"/>
            <a:ext cx="9116291" cy="690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875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21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759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283"/>
            <a:ext cx="9123218" cy="6813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245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36" y="0"/>
            <a:ext cx="92422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118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990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17</Words>
  <Application>Microsoft Office PowerPoint</Application>
  <PresentationFormat>On-screen Show (4:3)</PresentationFormat>
  <Paragraphs>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.VnTime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</dc:creator>
  <cp:lastModifiedBy>Windows User</cp:lastModifiedBy>
  <cp:revision>4</cp:revision>
  <dcterms:created xsi:type="dcterms:W3CDTF">2022-12-11T05:49:49Z</dcterms:created>
  <dcterms:modified xsi:type="dcterms:W3CDTF">2023-04-24T04:29:18Z</dcterms:modified>
</cp:coreProperties>
</file>